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3"/>
  </p:normalViewPr>
  <p:slideViewPr>
    <p:cSldViewPr snapToGrid="0">
      <p:cViewPr varScale="1">
        <p:scale>
          <a:sx n="104" d="100"/>
          <a:sy n="104" d="100"/>
        </p:scale>
        <p:origin x="232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38778-C7A2-F3DE-3D14-C4D93020B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B5E6A5-6FB2-9980-FABF-55CAE55BA3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A44ACA-5660-332A-C673-16F3EAB5C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23F-C8E7-1249-8D55-81EA723B52E2}" type="datetimeFigureOut">
              <a:rPr lang="en-US" smtClean="0"/>
              <a:t>2/27/23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71422-C756-650F-6D66-ABD99A2B8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FED114-1394-4CB2-A587-2B24CBF4E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388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78501-4E96-56B2-DE73-01ED38237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F3F42C-892A-61BC-15A1-AEA968EF67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A7CEB-E4F7-635F-577A-77C2ED0F4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23F-C8E7-1249-8D55-81EA723B52E2}" type="datetimeFigureOut">
              <a:rPr lang="en-US" smtClean="0"/>
              <a:t>2/27/23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26DF5-9A51-06F3-2B3D-B2395B6A6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D81DB-7ED9-4817-4FD7-2E889D7F4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783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33AAEB-DE1E-0D5E-BD23-76C166FDA4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C1C631-66EA-B36C-B06B-5E0EF871E4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28C03-1828-1CF9-56CA-41D230BB6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23F-C8E7-1249-8D55-81EA723B52E2}" type="datetimeFigureOut">
              <a:rPr lang="en-US" smtClean="0"/>
              <a:t>2/27/23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B39EC-92AE-04C9-934D-4220EEBEE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84DB75-F411-5B4D-0543-BA9BAD39F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605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96F63-49C6-4C85-A0B3-3676EBE58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8DA8-2D48-C082-CFB2-0F851B3C7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A1D6A-28AD-D8BC-DC09-8FAF951F0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23F-C8E7-1249-8D55-81EA723B52E2}" type="datetimeFigureOut">
              <a:rPr lang="en-US" smtClean="0"/>
              <a:t>2/27/23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B6AA78-C122-6899-D629-6D3D0B6A5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C0F11D-8DDF-EB8C-6B5A-B3553E513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319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6A152-779D-7A22-A7FE-68B8452E1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BBA380-355E-2542-2094-E0FFE779AD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ED60DF-2F6C-26CE-5BDE-01E83819F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23F-C8E7-1249-8D55-81EA723B52E2}" type="datetimeFigureOut">
              <a:rPr lang="en-US" smtClean="0"/>
              <a:t>2/27/23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53090-3D4A-AE22-55C4-6C6512885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F7270-6C67-E40B-9B7C-0814483C8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01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CA541-0369-D5A5-ED50-D43B9B28F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7CD1CD-7970-3331-574A-F478BB239F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F6DC59-5704-17D4-A68C-7301B1114A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021986-4038-3CED-FE6F-AB57E52AC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23F-C8E7-1249-8D55-81EA723B52E2}" type="datetimeFigureOut">
              <a:rPr lang="en-US" smtClean="0"/>
              <a:t>2/27/23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FCA32E-FB74-3303-52C5-9363FC0F9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927872-B138-E645-7EDA-F3E92F096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534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EB40C-1BE0-B91A-B813-5B782C218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DC7EAB-0CC4-6FD3-E7B5-7B812CCB51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8C45A3-3FB9-F09D-2C82-1158CCE838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5C6EE5-9797-D72A-5DDE-CD35E30BDD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C26BDA-84CA-23C8-036B-8DBCC679E0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DCA0B7-2B24-C699-5709-C13477BBE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23F-C8E7-1249-8D55-81EA723B52E2}" type="datetimeFigureOut">
              <a:rPr lang="en-US" smtClean="0"/>
              <a:t>2/27/23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BC4ED8-12D2-69DB-1A99-14BB79B69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087165-10D1-2FAC-5BBA-7A4E4985B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998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D306D-7422-B341-3E49-5D3CBC296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266425-CC39-3955-071D-E24E92E66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23F-C8E7-1249-8D55-81EA723B52E2}" type="datetimeFigureOut">
              <a:rPr lang="en-US" smtClean="0"/>
              <a:t>2/27/23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71051B-4A9D-3801-D5F1-339C95794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0ED7B2-07F4-B467-631F-CC94D1982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652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ABC4F5-C6B6-ECAB-BCC9-08DD4B305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23F-C8E7-1249-8D55-81EA723B52E2}" type="datetimeFigureOut">
              <a:rPr lang="en-US" smtClean="0"/>
              <a:t>2/27/23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C5A7A6-6DC7-A52C-4113-02E0F9FB9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022B8C-B0D1-A53B-10C6-A9C990B2C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9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7AD2C-7659-2E0C-AA70-07A414E82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61EB28-DB26-CDCF-1C2E-69D35D39D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4477C7-05E8-1A66-EA61-E544147DC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85D0CE-3AD2-6B94-7C73-D248C3124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23F-C8E7-1249-8D55-81EA723B52E2}" type="datetimeFigureOut">
              <a:rPr lang="en-US" smtClean="0"/>
              <a:t>2/27/23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A2A352-EDE9-8917-B006-59344A03B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182626-661C-FE7F-05AD-EB21BC563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022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3AEEF-1D17-CB42-0A3D-B4E6E0D97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505E77-E443-1A2D-D8DE-AAA6975ECF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20EA47-D3DE-9869-305D-47E999AFFD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8C5031-E7C9-227C-8761-8C636688A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23F-C8E7-1249-8D55-81EA723B52E2}" type="datetimeFigureOut">
              <a:rPr lang="en-US" smtClean="0"/>
              <a:t>2/27/23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F21677-9165-0286-5767-CF8AEE386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7814CD-32E7-A0E3-AC27-A6C0BE8A4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722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8F407A-0739-6428-6D5B-EE5AC672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D3A8C4-4D22-D438-AFD6-B765CEF5C9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13C859-915C-B103-8085-EAC81777EF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9F23F-C8E7-1249-8D55-81EA723B52E2}" type="datetimeFigureOut">
              <a:rPr lang="en-US" smtClean="0"/>
              <a:t>2/27/23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B1D150-0076-18A6-04B9-5F89EC021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0B5AF1-336F-0B30-198C-73C923EF62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39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03D434F-D6FB-2BE7-C2EF-9563D5CD5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1045F0-CAE3-C45C-5503-FE2B73E85D0C}"/>
              </a:ext>
            </a:extLst>
          </p:cNvPr>
          <p:cNvSpPr txBox="1"/>
          <p:nvPr/>
        </p:nvSpPr>
        <p:spPr>
          <a:xfrm>
            <a:off x="5745890" y="1272746"/>
            <a:ext cx="57088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Time:</a:t>
            </a:r>
          </a:p>
          <a:p>
            <a:r>
              <a:rPr lang="en-US" sz="3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Date:</a:t>
            </a:r>
          </a:p>
          <a:p>
            <a:r>
              <a:rPr lang="en-US" sz="3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Location:</a:t>
            </a:r>
          </a:p>
          <a:p>
            <a:endParaRPr lang="en-US" sz="3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sz="3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(Insert any additional info)</a:t>
            </a:r>
          </a:p>
          <a:p>
            <a:endParaRPr lang="en-US" sz="3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en-US" sz="3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en-US" sz="3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en-US" sz="3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337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</Words>
  <Application>Microsoft Macintosh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 Neue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Aguilar, Luis</dc:creator>
  <cp:lastModifiedBy>Aguilar, Luis</cp:lastModifiedBy>
  <cp:revision>1</cp:revision>
  <dcterms:created xsi:type="dcterms:W3CDTF">2023-02-27T16:57:52Z</dcterms:created>
  <dcterms:modified xsi:type="dcterms:W3CDTF">2023-02-27T17:03:57Z</dcterms:modified>
</cp:coreProperties>
</file>